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6"/>
  </p:notesMasterIdLst>
  <p:sldIdLst>
    <p:sldId id="257" r:id="rId2"/>
    <p:sldId id="258" r:id="rId3"/>
    <p:sldId id="345" r:id="rId4"/>
    <p:sldId id="346" r:id="rId5"/>
    <p:sldId id="347" r:id="rId6"/>
    <p:sldId id="360" r:id="rId7"/>
    <p:sldId id="359" r:id="rId8"/>
    <p:sldId id="350" r:id="rId9"/>
    <p:sldId id="351" r:id="rId10"/>
    <p:sldId id="355" r:id="rId11"/>
    <p:sldId id="356" r:id="rId12"/>
    <p:sldId id="357" r:id="rId13"/>
    <p:sldId id="361" r:id="rId14"/>
    <p:sldId id="354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58" r:id="rId27"/>
    <p:sldId id="279" r:id="rId28"/>
    <p:sldId id="261" r:id="rId29"/>
    <p:sldId id="262" r:id="rId30"/>
    <p:sldId id="263" r:id="rId31"/>
    <p:sldId id="280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374" r:id="rId42"/>
    <p:sldId id="308" r:id="rId43"/>
    <p:sldId id="375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8"/>
    <p:restoredTop sz="90760" autoAdjust="0"/>
  </p:normalViewPr>
  <p:slideViewPr>
    <p:cSldViewPr snapToGrid="0" snapToObjects="1">
      <p:cViewPr>
        <p:scale>
          <a:sx n="64" d="100"/>
          <a:sy n="64" d="100"/>
        </p:scale>
        <p:origin x="53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B517C-BD2B-A54B-A1D7-381F5A21A10F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C9FA1851-6F3A-424A-81BD-098CF9BCCD46}">
      <dgm:prSet phldrT="[Text]"/>
      <dgm:spPr/>
      <dgm:t>
        <a:bodyPr/>
        <a:lstStyle/>
        <a:p>
          <a:r>
            <a:rPr lang="en-US" dirty="0" smtClean="0"/>
            <a:t>Second Language Acquisition</a:t>
          </a:r>
          <a:endParaRPr lang="en-US" dirty="0"/>
        </a:p>
      </dgm:t>
    </dgm:pt>
    <dgm:pt modelId="{B5799EDE-C897-0845-9CFD-7E41740435EB}" type="parTrans" cxnId="{E10B5C4D-6E26-EC46-B5EF-1489D9FD479A}">
      <dgm:prSet/>
      <dgm:spPr/>
      <dgm:t>
        <a:bodyPr/>
        <a:lstStyle/>
        <a:p>
          <a:endParaRPr lang="en-US"/>
        </a:p>
      </dgm:t>
    </dgm:pt>
    <dgm:pt modelId="{34FB1F4A-0642-CE42-96A6-54C7C93DB7DF}" type="sibTrans" cxnId="{E10B5C4D-6E26-EC46-B5EF-1489D9FD479A}">
      <dgm:prSet/>
      <dgm:spPr/>
      <dgm:t>
        <a:bodyPr/>
        <a:lstStyle/>
        <a:p>
          <a:endParaRPr lang="en-US"/>
        </a:p>
      </dgm:t>
    </dgm:pt>
    <dgm:pt modelId="{F4F3BECA-39C3-4B4C-8DD7-1A31670E94C5}">
      <dgm:prSet phldrT="[Text]"/>
      <dgm:spPr/>
      <dgm:t>
        <a:bodyPr/>
        <a:lstStyle/>
        <a:p>
          <a:r>
            <a:rPr lang="en-US" dirty="0" smtClean="0"/>
            <a:t>ELPS</a:t>
          </a:r>
          <a:endParaRPr lang="en-US" dirty="0"/>
        </a:p>
      </dgm:t>
    </dgm:pt>
    <dgm:pt modelId="{EF1F313C-BA6C-6A4C-83F7-92676A794A49}" type="parTrans" cxnId="{055E866D-B053-2C47-A46E-3F91738BBAA0}">
      <dgm:prSet/>
      <dgm:spPr/>
      <dgm:t>
        <a:bodyPr/>
        <a:lstStyle/>
        <a:p>
          <a:endParaRPr lang="en-US"/>
        </a:p>
      </dgm:t>
    </dgm:pt>
    <dgm:pt modelId="{16CB3588-B096-CD45-B567-4F8EE878A4CF}" type="sibTrans" cxnId="{055E866D-B053-2C47-A46E-3F91738BBAA0}">
      <dgm:prSet/>
      <dgm:spPr/>
      <dgm:t>
        <a:bodyPr/>
        <a:lstStyle/>
        <a:p>
          <a:endParaRPr lang="en-US"/>
        </a:p>
      </dgm:t>
    </dgm:pt>
    <dgm:pt modelId="{B0BD778E-54B4-4F4D-B39F-3C0BCE74C629}">
      <dgm:prSet phldrT="[Text]"/>
      <dgm:spPr/>
      <dgm:t>
        <a:bodyPr/>
        <a:lstStyle/>
        <a:p>
          <a:r>
            <a:rPr lang="en-US" dirty="0" smtClean="0"/>
            <a:t>Sheltered Instruction</a:t>
          </a:r>
        </a:p>
      </dgm:t>
    </dgm:pt>
    <dgm:pt modelId="{FA5D4C86-B475-154F-BB5A-A476C76FB8AE}" type="parTrans" cxnId="{87767B07-1775-4A42-BE68-DC48DB126442}">
      <dgm:prSet/>
      <dgm:spPr/>
      <dgm:t>
        <a:bodyPr/>
        <a:lstStyle/>
        <a:p>
          <a:endParaRPr lang="en-US"/>
        </a:p>
      </dgm:t>
    </dgm:pt>
    <dgm:pt modelId="{E7666255-C679-AD47-A6A9-A53DA54D558C}" type="sibTrans" cxnId="{87767B07-1775-4A42-BE68-DC48DB126442}">
      <dgm:prSet/>
      <dgm:spPr/>
      <dgm:t>
        <a:bodyPr/>
        <a:lstStyle/>
        <a:p>
          <a:endParaRPr lang="en-US"/>
        </a:p>
      </dgm:t>
    </dgm:pt>
    <dgm:pt modelId="{76A531DA-D5AC-094C-8525-34E068C3404F}" type="pres">
      <dgm:prSet presAssocID="{46CB517C-BD2B-A54B-A1D7-381F5A21A10F}" presName="CompostProcess" presStyleCnt="0">
        <dgm:presLayoutVars>
          <dgm:dir/>
          <dgm:resizeHandles val="exact"/>
        </dgm:presLayoutVars>
      </dgm:prSet>
      <dgm:spPr/>
    </dgm:pt>
    <dgm:pt modelId="{8FCD764A-064D-9842-98C7-097093AC5F98}" type="pres">
      <dgm:prSet presAssocID="{46CB517C-BD2B-A54B-A1D7-381F5A21A10F}" presName="arrow" presStyleLbl="bgShp" presStyleIdx="0" presStyleCnt="1"/>
      <dgm:spPr/>
    </dgm:pt>
    <dgm:pt modelId="{CADF2417-C90B-8947-8A67-46B04CF3A5E1}" type="pres">
      <dgm:prSet presAssocID="{46CB517C-BD2B-A54B-A1D7-381F5A21A10F}" presName="linearProcess" presStyleCnt="0"/>
      <dgm:spPr/>
    </dgm:pt>
    <dgm:pt modelId="{4279DC75-66E7-894B-B72C-0FE2DF85F854}" type="pres">
      <dgm:prSet presAssocID="{C9FA1851-6F3A-424A-81BD-098CF9BCCD4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6BA90-532C-364E-9009-5031B1AB1B1C}" type="pres">
      <dgm:prSet presAssocID="{34FB1F4A-0642-CE42-96A6-54C7C93DB7DF}" presName="sibTrans" presStyleCnt="0"/>
      <dgm:spPr/>
    </dgm:pt>
    <dgm:pt modelId="{32B72DA4-A018-0045-AA81-70B8F4DE4AE1}" type="pres">
      <dgm:prSet presAssocID="{F4F3BECA-39C3-4B4C-8DD7-1A31670E94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CE6A2-560F-DB44-82FC-256D529AC071}" type="pres">
      <dgm:prSet presAssocID="{16CB3588-B096-CD45-B567-4F8EE878A4CF}" presName="sibTrans" presStyleCnt="0"/>
      <dgm:spPr/>
    </dgm:pt>
    <dgm:pt modelId="{1E70F004-4C91-DE41-B81C-A9AB660C5B79}" type="pres">
      <dgm:prSet presAssocID="{B0BD778E-54B4-4F4D-B39F-3C0BCE74C62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BF2628-70B9-634C-BC39-49ED4231E4E2}" type="presOf" srcId="{46CB517C-BD2B-A54B-A1D7-381F5A21A10F}" destId="{76A531DA-D5AC-094C-8525-34E068C3404F}" srcOrd="0" destOrd="0" presId="urn:microsoft.com/office/officeart/2005/8/layout/hProcess9"/>
    <dgm:cxn modelId="{055E866D-B053-2C47-A46E-3F91738BBAA0}" srcId="{46CB517C-BD2B-A54B-A1D7-381F5A21A10F}" destId="{F4F3BECA-39C3-4B4C-8DD7-1A31670E94C5}" srcOrd="1" destOrd="0" parTransId="{EF1F313C-BA6C-6A4C-83F7-92676A794A49}" sibTransId="{16CB3588-B096-CD45-B567-4F8EE878A4CF}"/>
    <dgm:cxn modelId="{12531C76-43E6-694C-B7FD-2AB34D7CE4B4}" type="presOf" srcId="{F4F3BECA-39C3-4B4C-8DD7-1A31670E94C5}" destId="{32B72DA4-A018-0045-AA81-70B8F4DE4AE1}" srcOrd="0" destOrd="0" presId="urn:microsoft.com/office/officeart/2005/8/layout/hProcess9"/>
    <dgm:cxn modelId="{4F77E361-89C4-BD41-AD82-F9DC795DE29D}" type="presOf" srcId="{B0BD778E-54B4-4F4D-B39F-3C0BCE74C629}" destId="{1E70F004-4C91-DE41-B81C-A9AB660C5B79}" srcOrd="0" destOrd="0" presId="urn:microsoft.com/office/officeart/2005/8/layout/hProcess9"/>
    <dgm:cxn modelId="{E10B5C4D-6E26-EC46-B5EF-1489D9FD479A}" srcId="{46CB517C-BD2B-A54B-A1D7-381F5A21A10F}" destId="{C9FA1851-6F3A-424A-81BD-098CF9BCCD46}" srcOrd="0" destOrd="0" parTransId="{B5799EDE-C897-0845-9CFD-7E41740435EB}" sibTransId="{34FB1F4A-0642-CE42-96A6-54C7C93DB7DF}"/>
    <dgm:cxn modelId="{87767B07-1775-4A42-BE68-DC48DB126442}" srcId="{46CB517C-BD2B-A54B-A1D7-381F5A21A10F}" destId="{B0BD778E-54B4-4F4D-B39F-3C0BCE74C629}" srcOrd="2" destOrd="0" parTransId="{FA5D4C86-B475-154F-BB5A-A476C76FB8AE}" sibTransId="{E7666255-C679-AD47-A6A9-A53DA54D558C}"/>
    <dgm:cxn modelId="{EE7BAF1B-9061-E74A-A819-64B81EB0F44E}" type="presOf" srcId="{C9FA1851-6F3A-424A-81BD-098CF9BCCD46}" destId="{4279DC75-66E7-894B-B72C-0FE2DF85F854}" srcOrd="0" destOrd="0" presId="urn:microsoft.com/office/officeart/2005/8/layout/hProcess9"/>
    <dgm:cxn modelId="{AC10E886-E38F-5442-B58F-A071D863699E}" type="presParOf" srcId="{76A531DA-D5AC-094C-8525-34E068C3404F}" destId="{8FCD764A-064D-9842-98C7-097093AC5F98}" srcOrd="0" destOrd="0" presId="urn:microsoft.com/office/officeart/2005/8/layout/hProcess9"/>
    <dgm:cxn modelId="{060D452A-39A0-0840-BBAE-66A319032472}" type="presParOf" srcId="{76A531DA-D5AC-094C-8525-34E068C3404F}" destId="{CADF2417-C90B-8947-8A67-46B04CF3A5E1}" srcOrd="1" destOrd="0" presId="urn:microsoft.com/office/officeart/2005/8/layout/hProcess9"/>
    <dgm:cxn modelId="{87492FC0-9413-D44E-AE5F-5CDBB840AFAF}" type="presParOf" srcId="{CADF2417-C90B-8947-8A67-46B04CF3A5E1}" destId="{4279DC75-66E7-894B-B72C-0FE2DF85F854}" srcOrd="0" destOrd="0" presId="urn:microsoft.com/office/officeart/2005/8/layout/hProcess9"/>
    <dgm:cxn modelId="{93C9F04D-A46A-E14C-BB90-9C034C37B7E7}" type="presParOf" srcId="{CADF2417-C90B-8947-8A67-46B04CF3A5E1}" destId="{9626BA90-532C-364E-9009-5031B1AB1B1C}" srcOrd="1" destOrd="0" presId="urn:microsoft.com/office/officeart/2005/8/layout/hProcess9"/>
    <dgm:cxn modelId="{30E94938-7B85-F747-866E-31A04B45649C}" type="presParOf" srcId="{CADF2417-C90B-8947-8A67-46B04CF3A5E1}" destId="{32B72DA4-A018-0045-AA81-70B8F4DE4AE1}" srcOrd="2" destOrd="0" presId="urn:microsoft.com/office/officeart/2005/8/layout/hProcess9"/>
    <dgm:cxn modelId="{91885E79-5965-5348-9B09-74BBD2C5DD80}" type="presParOf" srcId="{CADF2417-C90B-8947-8A67-46B04CF3A5E1}" destId="{188CE6A2-560F-DB44-82FC-256D529AC071}" srcOrd="3" destOrd="0" presId="urn:microsoft.com/office/officeart/2005/8/layout/hProcess9"/>
    <dgm:cxn modelId="{47B60541-57F2-2242-9969-053C31200EF7}" type="presParOf" srcId="{CADF2417-C90B-8947-8A67-46B04CF3A5E1}" destId="{1E70F004-4C91-DE41-B81C-A9AB660C5B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43868-D0EA-3A42-8789-523AF5598727}" type="presOf" srcId="{198ED854-EA87-4448-B6A6-5BF943221FED}" destId="{829B9FBE-79D4-4EAF-8AFD-A2957AE9D39A}" srcOrd="0" destOrd="0" presId="urn:microsoft.com/office/officeart/2005/8/layout/arrow3"/>
    <dgm:cxn modelId="{22BBEE99-BECA-2843-B66A-0E65A91A5019}" type="presOf" srcId="{6434DBC6-DD31-4BAC-AC9A-D423EB35CEF4}" destId="{E1162478-D05A-48CD-9EE8-313B145E344F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B1466D48-B2E5-1C42-A78D-5ED3D4D1F195}" type="presOf" srcId="{DC7BBECA-A6F0-46E9-8A83-FDE3CAE808D0}" destId="{B1AAAF7D-ACE6-4C09-B211-64DCBF0CE906}" srcOrd="0" destOrd="0" presId="urn:microsoft.com/office/officeart/2005/8/layout/arrow3"/>
    <dgm:cxn modelId="{FF69F81B-EAE6-4E4B-AC73-94A6F58EDA3F}" type="presParOf" srcId="{829B9FBE-79D4-4EAF-8AFD-A2957AE9D39A}" destId="{6C3ECA43-283F-4AA0-95FC-F693B3F60536}" srcOrd="0" destOrd="0" presId="urn:microsoft.com/office/officeart/2005/8/layout/arrow3"/>
    <dgm:cxn modelId="{2C679AD5-BE7C-B945-B0A9-C1C1B7FAB926}" type="presParOf" srcId="{829B9FBE-79D4-4EAF-8AFD-A2957AE9D39A}" destId="{82C3A90A-85BA-49D1-9BE7-80638DBD3774}" srcOrd="1" destOrd="0" presId="urn:microsoft.com/office/officeart/2005/8/layout/arrow3"/>
    <dgm:cxn modelId="{7357EE64-52AF-0D49-8B66-4120DD63C5B1}" type="presParOf" srcId="{829B9FBE-79D4-4EAF-8AFD-A2957AE9D39A}" destId="{B1AAAF7D-ACE6-4C09-B211-64DCBF0CE906}" srcOrd="2" destOrd="0" presId="urn:microsoft.com/office/officeart/2005/8/layout/arrow3"/>
    <dgm:cxn modelId="{509ECC28-C446-984A-9DEA-56149F663465}" type="presParOf" srcId="{829B9FBE-79D4-4EAF-8AFD-A2957AE9D39A}" destId="{DACE7C3E-7629-48D4-BE3C-991DC9F8775F}" srcOrd="3" destOrd="0" presId="urn:microsoft.com/office/officeart/2005/8/layout/arrow3"/>
    <dgm:cxn modelId="{3EFC251B-3485-7842-9E3D-77EDDA5C8244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CD77BA78-0E72-594F-89D0-DDA8A519EEA5}" type="presOf" srcId="{37B1EAB9-83E3-490D-A0BE-E5A38880C2EB}" destId="{3C76EDC0-618C-43E4-A50D-0E33F1ABA8BD}" srcOrd="0" destOrd="0" presId="urn:microsoft.com/office/officeart/2005/8/layout/cycle5"/>
    <dgm:cxn modelId="{2601D078-32D6-0B40-B099-3CABD5F23ADA}" type="presOf" srcId="{D2A5F388-EFA5-46AF-BF5C-97D8EAA0D110}" destId="{ADF1B2BD-B36F-4DD5-8830-EB6D7F551A39}" srcOrd="0" destOrd="0" presId="urn:microsoft.com/office/officeart/2005/8/layout/cycle5"/>
    <dgm:cxn modelId="{E72D552E-3233-2546-A2E3-1B7CA545DB35}" type="presOf" srcId="{8409137D-5F03-42F1-9CBC-CB59123813FE}" destId="{D8F1066C-C0C0-44DA-8CD1-F11DBFF036DB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BE909006-B0DD-4945-BDE7-C25CA244DA2E}" type="presOf" srcId="{563C7620-C010-419B-B385-0109ADA161FE}" destId="{1AD5DDAF-0426-42F4-AA45-A01620DCBC55}" srcOrd="0" destOrd="0" presId="urn:microsoft.com/office/officeart/2005/8/layout/cycle5"/>
    <dgm:cxn modelId="{86D29855-5F15-0640-9B77-D9B0A7C0EB32}" type="presOf" srcId="{11A4F295-1D8C-48D4-AC20-9EF7EA7B720A}" destId="{96823595-D500-407C-9904-29D072BB0DAD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4D8627E3-83AC-4841-9617-CBA81BC5A45A}" type="presOf" srcId="{ACCAAD20-E71E-44CC-B813-82A665CF583C}" destId="{CE4E9A08-BF02-4286-9F27-CC212EBDAFA8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3E006934-D47E-364C-B80C-59B3335EFB78}" type="presOf" srcId="{A3E3F940-E12F-4F32-B429-6319C19141A9}" destId="{F5DAD825-0C74-48D6-A494-3B187199A2D6}" srcOrd="0" destOrd="0" presId="urn:microsoft.com/office/officeart/2005/8/layout/cycle5"/>
    <dgm:cxn modelId="{95597A41-1E63-BE49-8D13-8FE523E9F01D}" type="presParOf" srcId="{1AD5DDAF-0426-42F4-AA45-A01620DCBC55}" destId="{D8F1066C-C0C0-44DA-8CD1-F11DBFF036DB}" srcOrd="0" destOrd="0" presId="urn:microsoft.com/office/officeart/2005/8/layout/cycle5"/>
    <dgm:cxn modelId="{01112EF2-45F9-8A44-A769-998AA9375C8F}" type="presParOf" srcId="{1AD5DDAF-0426-42F4-AA45-A01620DCBC55}" destId="{DD416E5E-098D-47E9-B0FA-2A248F457450}" srcOrd="1" destOrd="0" presId="urn:microsoft.com/office/officeart/2005/8/layout/cycle5"/>
    <dgm:cxn modelId="{9F384C58-6DD3-0443-8F36-2179FB22D654}" type="presParOf" srcId="{1AD5DDAF-0426-42F4-AA45-A01620DCBC55}" destId="{CE4E9A08-BF02-4286-9F27-CC212EBDAFA8}" srcOrd="2" destOrd="0" presId="urn:microsoft.com/office/officeart/2005/8/layout/cycle5"/>
    <dgm:cxn modelId="{06C9D486-FDFB-254A-84C0-987AD679FBB6}" type="presParOf" srcId="{1AD5DDAF-0426-42F4-AA45-A01620DCBC55}" destId="{96823595-D500-407C-9904-29D072BB0DAD}" srcOrd="3" destOrd="0" presId="urn:microsoft.com/office/officeart/2005/8/layout/cycle5"/>
    <dgm:cxn modelId="{05655830-11EE-5D47-BF73-B56D3F28C5F1}" type="presParOf" srcId="{1AD5DDAF-0426-42F4-AA45-A01620DCBC55}" destId="{026C920C-28AB-4DD4-950F-2DE358D7875A}" srcOrd="4" destOrd="0" presId="urn:microsoft.com/office/officeart/2005/8/layout/cycle5"/>
    <dgm:cxn modelId="{C3D8F64E-D5B5-3242-AE8B-61720B5E44D9}" type="presParOf" srcId="{1AD5DDAF-0426-42F4-AA45-A01620DCBC55}" destId="{F5DAD825-0C74-48D6-A494-3B187199A2D6}" srcOrd="5" destOrd="0" presId="urn:microsoft.com/office/officeart/2005/8/layout/cycle5"/>
    <dgm:cxn modelId="{DBAE1ABB-40EF-7A4E-B123-68BC493BED23}" type="presParOf" srcId="{1AD5DDAF-0426-42F4-AA45-A01620DCBC55}" destId="{ADF1B2BD-B36F-4DD5-8830-EB6D7F551A39}" srcOrd="6" destOrd="0" presId="urn:microsoft.com/office/officeart/2005/8/layout/cycle5"/>
    <dgm:cxn modelId="{082D70B3-DD62-734A-9BBF-173677AF2D91}" type="presParOf" srcId="{1AD5DDAF-0426-42F4-AA45-A01620DCBC55}" destId="{C67ABEE9-2DA6-4970-B7FE-3C2BB624187E}" srcOrd="7" destOrd="0" presId="urn:microsoft.com/office/officeart/2005/8/layout/cycle5"/>
    <dgm:cxn modelId="{4976B89F-2611-A648-BCF7-919AA60A4728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D453EEB8-064F-2C42-B5F1-6DECBF4C1CFA}" type="presOf" srcId="{624B4A72-15DF-B640-B44E-7A0F7F5123CA}" destId="{565C512F-0A72-C64E-B463-F1F94E37316C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90B6BA00-4BA4-E74F-919D-FA1FF00972D9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938F77BC-1E46-2645-BDC9-695D666B09EE}" type="presOf" srcId="{F16C621F-4F87-C54E-AA3D-B5840A845E04}" destId="{37AFBC66-2994-1A4A-AEC0-3A772967D6DE}" srcOrd="0" destOrd="0" presId="urn:microsoft.com/office/officeart/2005/8/layout/hierarchy4"/>
    <dgm:cxn modelId="{2C633BEB-6921-5C40-ADCF-F2C36436CBE1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A3490878-F28C-2A4B-AB48-5D4938EC37D7}" type="presParOf" srcId="{37AFBC66-2994-1A4A-AEC0-3A772967D6DE}" destId="{9E0D14FE-A3D5-794E-91AD-54FFA4181F4E}" srcOrd="0" destOrd="0" presId="urn:microsoft.com/office/officeart/2005/8/layout/hierarchy4"/>
    <dgm:cxn modelId="{DC74E5FA-1E90-564F-9181-A2071FE5B4EE}" type="presParOf" srcId="{9E0D14FE-A3D5-794E-91AD-54FFA4181F4E}" destId="{EA45E0EB-44EF-374B-878D-AD2547EAE7FE}" srcOrd="0" destOrd="0" presId="urn:microsoft.com/office/officeart/2005/8/layout/hierarchy4"/>
    <dgm:cxn modelId="{B9F95578-A321-E14F-9FAD-7CBB9797EC97}" type="presParOf" srcId="{9E0D14FE-A3D5-794E-91AD-54FFA4181F4E}" destId="{37F8C4BB-C4B4-5341-BCD3-D88291BD3189}" srcOrd="1" destOrd="0" presId="urn:microsoft.com/office/officeart/2005/8/layout/hierarchy4"/>
    <dgm:cxn modelId="{82C716C9-2831-0E4E-9AAD-90F7241A3719}" type="presParOf" srcId="{37AFBC66-2994-1A4A-AEC0-3A772967D6DE}" destId="{AF2433D8-AD6C-B348-A1E7-8CD7E09B3321}" srcOrd="1" destOrd="0" presId="urn:microsoft.com/office/officeart/2005/8/layout/hierarchy4"/>
    <dgm:cxn modelId="{2CB84448-CC97-0940-8DEF-68B87A2BA966}" type="presParOf" srcId="{37AFBC66-2994-1A4A-AEC0-3A772967D6DE}" destId="{33F03D34-BB7A-8B4B-847A-DB266F59E45D}" srcOrd="2" destOrd="0" presId="urn:microsoft.com/office/officeart/2005/8/layout/hierarchy4"/>
    <dgm:cxn modelId="{CA63F769-A106-484D-AB27-ED4B99B632CB}" type="presParOf" srcId="{33F03D34-BB7A-8B4B-847A-DB266F59E45D}" destId="{565C512F-0A72-C64E-B463-F1F94E37316C}" srcOrd="0" destOrd="0" presId="urn:microsoft.com/office/officeart/2005/8/layout/hierarchy4"/>
    <dgm:cxn modelId="{E7E0D0D7-C724-954F-80F3-120C2A507084}" type="presParOf" srcId="{33F03D34-BB7A-8B4B-847A-DB266F59E45D}" destId="{C3CC45E1-6B4B-2F44-AE14-B92DC1DC22D5}" srcOrd="1" destOrd="0" presId="urn:microsoft.com/office/officeart/2005/8/layout/hierarchy4"/>
    <dgm:cxn modelId="{4994AB18-9724-6848-9A5A-984EF414A811}" type="presParOf" srcId="{37AFBC66-2994-1A4A-AEC0-3A772967D6DE}" destId="{D563EE90-A673-FC42-9D21-CF5709E6F55E}" srcOrd="3" destOrd="0" presId="urn:microsoft.com/office/officeart/2005/8/layout/hierarchy4"/>
    <dgm:cxn modelId="{D2972DD9-EA3D-074E-AB0F-48F1BFC4C5F5}" type="presParOf" srcId="{37AFBC66-2994-1A4A-AEC0-3A772967D6DE}" destId="{CDF7FCAF-408B-C441-BCAE-E48CD465DC39}" srcOrd="4" destOrd="0" presId="urn:microsoft.com/office/officeart/2005/8/layout/hierarchy4"/>
    <dgm:cxn modelId="{A3BFF8E2-A94A-6646-A9D2-D2C1A00F8D9F}" type="presParOf" srcId="{CDF7FCAF-408B-C441-BCAE-E48CD465DC39}" destId="{85A97301-6C49-E64C-B3CA-01F4938F71DB}" srcOrd="0" destOrd="0" presId="urn:microsoft.com/office/officeart/2005/8/layout/hierarchy4"/>
    <dgm:cxn modelId="{E4E9BB38-51C8-7A44-857B-09B79EA0B755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9F94C70D-0326-B449-B62E-554669D30AC4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0A343E42-A87D-BA41-96AE-3B88F17AB712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EF8CFA55-1440-9E48-B5F3-9A34173D5F1C}" type="presOf" srcId="{A0C08EEA-4669-9349-B75C-F349C5795EA4}" destId="{85A97301-6C49-E64C-B3CA-01F4938F71DB}" srcOrd="0" destOrd="0" presId="urn:microsoft.com/office/officeart/2005/8/layout/hierarchy4"/>
    <dgm:cxn modelId="{BAF779B6-B668-4B40-8771-2FA5233B96F0}" type="presOf" srcId="{624B4A72-15DF-B640-B44E-7A0F7F5123CA}" destId="{565C512F-0A72-C64E-B463-F1F94E37316C}" srcOrd="0" destOrd="0" presId="urn:microsoft.com/office/officeart/2005/8/layout/hierarchy4"/>
    <dgm:cxn modelId="{96F015E7-682E-B449-9385-D6D4C4EA5EA1}" type="presParOf" srcId="{37AFBC66-2994-1A4A-AEC0-3A772967D6DE}" destId="{9E0D14FE-A3D5-794E-91AD-54FFA4181F4E}" srcOrd="0" destOrd="0" presId="urn:microsoft.com/office/officeart/2005/8/layout/hierarchy4"/>
    <dgm:cxn modelId="{66EB8898-988C-284B-9529-FFD3494343B6}" type="presParOf" srcId="{9E0D14FE-A3D5-794E-91AD-54FFA4181F4E}" destId="{EA45E0EB-44EF-374B-878D-AD2547EAE7FE}" srcOrd="0" destOrd="0" presId="urn:microsoft.com/office/officeart/2005/8/layout/hierarchy4"/>
    <dgm:cxn modelId="{3D6C7706-69CB-1246-9F88-43A7BF435D05}" type="presParOf" srcId="{9E0D14FE-A3D5-794E-91AD-54FFA4181F4E}" destId="{37F8C4BB-C4B4-5341-BCD3-D88291BD3189}" srcOrd="1" destOrd="0" presId="urn:microsoft.com/office/officeart/2005/8/layout/hierarchy4"/>
    <dgm:cxn modelId="{35C47A8E-2F89-4743-99C5-8DDB06EE24DB}" type="presParOf" srcId="{37AFBC66-2994-1A4A-AEC0-3A772967D6DE}" destId="{AF2433D8-AD6C-B348-A1E7-8CD7E09B3321}" srcOrd="1" destOrd="0" presId="urn:microsoft.com/office/officeart/2005/8/layout/hierarchy4"/>
    <dgm:cxn modelId="{CEAACF34-8635-9B48-941C-F49142C4872B}" type="presParOf" srcId="{37AFBC66-2994-1A4A-AEC0-3A772967D6DE}" destId="{33F03D34-BB7A-8B4B-847A-DB266F59E45D}" srcOrd="2" destOrd="0" presId="urn:microsoft.com/office/officeart/2005/8/layout/hierarchy4"/>
    <dgm:cxn modelId="{16FEDA08-6D45-3840-9206-1B059B9D921E}" type="presParOf" srcId="{33F03D34-BB7A-8B4B-847A-DB266F59E45D}" destId="{565C512F-0A72-C64E-B463-F1F94E37316C}" srcOrd="0" destOrd="0" presId="urn:microsoft.com/office/officeart/2005/8/layout/hierarchy4"/>
    <dgm:cxn modelId="{F16E3A10-4123-2F44-AA5E-45CC38AAB941}" type="presParOf" srcId="{33F03D34-BB7A-8B4B-847A-DB266F59E45D}" destId="{C3CC45E1-6B4B-2F44-AE14-B92DC1DC22D5}" srcOrd="1" destOrd="0" presId="urn:microsoft.com/office/officeart/2005/8/layout/hierarchy4"/>
    <dgm:cxn modelId="{1E3DF1A7-0D47-6E4D-BB20-7C5C23C178DB}" type="presParOf" srcId="{37AFBC66-2994-1A4A-AEC0-3A772967D6DE}" destId="{D563EE90-A673-FC42-9D21-CF5709E6F55E}" srcOrd="3" destOrd="0" presId="urn:microsoft.com/office/officeart/2005/8/layout/hierarchy4"/>
    <dgm:cxn modelId="{8EE8E8B9-2B18-B544-ADDA-D2832E4CAF0F}" type="presParOf" srcId="{37AFBC66-2994-1A4A-AEC0-3A772967D6DE}" destId="{CDF7FCAF-408B-C441-BCAE-E48CD465DC39}" srcOrd="4" destOrd="0" presId="urn:microsoft.com/office/officeart/2005/8/layout/hierarchy4"/>
    <dgm:cxn modelId="{D062E31E-2FD0-174A-9BFF-A377179C544E}" type="presParOf" srcId="{CDF7FCAF-408B-C441-BCAE-E48CD465DC39}" destId="{85A97301-6C49-E64C-B3CA-01F4938F71DB}" srcOrd="0" destOrd="0" presId="urn:microsoft.com/office/officeart/2005/8/layout/hierarchy4"/>
    <dgm:cxn modelId="{2FF1FA8D-4B4D-4443-8E93-4CDE18877D87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4430467E-2593-2340-9894-EBE5C3DA853C}" type="presOf" srcId="{A0C08EEA-4669-9349-B75C-F349C5795EA4}" destId="{85A97301-6C49-E64C-B3CA-01F4938F71DB}" srcOrd="0" destOrd="0" presId="urn:microsoft.com/office/officeart/2005/8/layout/hierarchy4"/>
    <dgm:cxn modelId="{37CC66F1-9098-3F46-9FB8-90AC580C61A2}" type="presOf" srcId="{5839C6B6-6CAE-F14E-89EF-80D90E0D5487}" destId="{EA45E0EB-44EF-374B-878D-AD2547EAE7FE}" srcOrd="0" destOrd="0" presId="urn:microsoft.com/office/officeart/2005/8/layout/hierarchy4"/>
    <dgm:cxn modelId="{813B7AD4-4E98-E141-B71D-BDC65AFBDC58}" type="presOf" srcId="{F16C621F-4F87-C54E-AA3D-B5840A845E04}" destId="{37AFBC66-2994-1A4A-AEC0-3A772967D6DE}" srcOrd="0" destOrd="0" presId="urn:microsoft.com/office/officeart/2005/8/layout/hierarchy4"/>
    <dgm:cxn modelId="{A1584FE1-B3D7-B044-A64C-F523F6F5B163}" type="presOf" srcId="{624B4A72-15DF-B640-B44E-7A0F7F5123CA}" destId="{565C512F-0A72-C64E-B463-F1F94E37316C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86E81D3B-E805-B346-8408-38482252121C}" type="presParOf" srcId="{37AFBC66-2994-1A4A-AEC0-3A772967D6DE}" destId="{9E0D14FE-A3D5-794E-91AD-54FFA4181F4E}" srcOrd="0" destOrd="0" presId="urn:microsoft.com/office/officeart/2005/8/layout/hierarchy4"/>
    <dgm:cxn modelId="{76878029-6927-5B48-B526-C47C96F59ECF}" type="presParOf" srcId="{9E0D14FE-A3D5-794E-91AD-54FFA4181F4E}" destId="{EA45E0EB-44EF-374B-878D-AD2547EAE7FE}" srcOrd="0" destOrd="0" presId="urn:microsoft.com/office/officeart/2005/8/layout/hierarchy4"/>
    <dgm:cxn modelId="{4F2EAFF4-4885-C841-8FB9-66617124B835}" type="presParOf" srcId="{9E0D14FE-A3D5-794E-91AD-54FFA4181F4E}" destId="{37F8C4BB-C4B4-5341-BCD3-D88291BD3189}" srcOrd="1" destOrd="0" presId="urn:microsoft.com/office/officeart/2005/8/layout/hierarchy4"/>
    <dgm:cxn modelId="{676D8448-DB69-1243-BF2D-6E61B1AB8437}" type="presParOf" srcId="{37AFBC66-2994-1A4A-AEC0-3A772967D6DE}" destId="{AF2433D8-AD6C-B348-A1E7-8CD7E09B3321}" srcOrd="1" destOrd="0" presId="urn:microsoft.com/office/officeart/2005/8/layout/hierarchy4"/>
    <dgm:cxn modelId="{A733505C-8D5B-F640-9AB8-61C030EB133B}" type="presParOf" srcId="{37AFBC66-2994-1A4A-AEC0-3A772967D6DE}" destId="{33F03D34-BB7A-8B4B-847A-DB266F59E45D}" srcOrd="2" destOrd="0" presId="urn:microsoft.com/office/officeart/2005/8/layout/hierarchy4"/>
    <dgm:cxn modelId="{4AABFE99-B068-CD4E-88BE-1C445060B1EF}" type="presParOf" srcId="{33F03D34-BB7A-8B4B-847A-DB266F59E45D}" destId="{565C512F-0A72-C64E-B463-F1F94E37316C}" srcOrd="0" destOrd="0" presId="urn:microsoft.com/office/officeart/2005/8/layout/hierarchy4"/>
    <dgm:cxn modelId="{0220E091-E905-6041-8A5A-BFEFEBBDA58A}" type="presParOf" srcId="{33F03D34-BB7A-8B4B-847A-DB266F59E45D}" destId="{C3CC45E1-6B4B-2F44-AE14-B92DC1DC22D5}" srcOrd="1" destOrd="0" presId="urn:microsoft.com/office/officeart/2005/8/layout/hierarchy4"/>
    <dgm:cxn modelId="{A83C0A76-E646-4140-BE4D-5D2DCB278BF0}" type="presParOf" srcId="{37AFBC66-2994-1A4A-AEC0-3A772967D6DE}" destId="{D563EE90-A673-FC42-9D21-CF5709E6F55E}" srcOrd="3" destOrd="0" presId="urn:microsoft.com/office/officeart/2005/8/layout/hierarchy4"/>
    <dgm:cxn modelId="{D25D8953-5CA3-E845-A522-EF1FA63D0E9B}" type="presParOf" srcId="{37AFBC66-2994-1A4A-AEC0-3A772967D6DE}" destId="{CDF7FCAF-408B-C441-BCAE-E48CD465DC39}" srcOrd="4" destOrd="0" presId="urn:microsoft.com/office/officeart/2005/8/layout/hierarchy4"/>
    <dgm:cxn modelId="{595E6139-C7C5-5442-88E7-5C64CC8A13B7}" type="presParOf" srcId="{CDF7FCAF-408B-C441-BCAE-E48CD465DC39}" destId="{85A97301-6C49-E64C-B3CA-01F4938F71DB}" srcOrd="0" destOrd="0" presId="urn:microsoft.com/office/officeart/2005/8/layout/hierarchy4"/>
    <dgm:cxn modelId="{BE36F62E-A3ED-4E49-961D-165EB154348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717A1204-D550-7146-B076-D6362AB76D00}" type="presOf" srcId="{624B4A72-15DF-B640-B44E-7A0F7F5123CA}" destId="{565C512F-0A72-C64E-B463-F1F94E37316C}" srcOrd="0" destOrd="0" presId="urn:microsoft.com/office/officeart/2005/8/layout/hierarchy4"/>
    <dgm:cxn modelId="{34471177-CD8F-1246-9C41-ECA35FE9AA76}" type="presOf" srcId="{5839C6B6-6CAE-F14E-89EF-80D90E0D5487}" destId="{EA45E0EB-44EF-374B-878D-AD2547EAE7FE}" srcOrd="0" destOrd="0" presId="urn:microsoft.com/office/officeart/2005/8/layout/hierarchy4"/>
    <dgm:cxn modelId="{52925225-C84F-4846-8A45-A98A2A617956}" type="presOf" srcId="{CBF3E088-0735-5D49-9A4E-626120AF16B4}" destId="{86038660-E4B1-E543-880C-7BF8BF862412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9225230B-8485-404B-9FD4-17F3368EC9FF}" type="presOf" srcId="{F16C621F-4F87-C54E-AA3D-B5840A845E04}" destId="{37AFBC66-2994-1A4A-AEC0-3A772967D6DE}" srcOrd="0" destOrd="0" presId="urn:microsoft.com/office/officeart/2005/8/layout/hierarchy4"/>
    <dgm:cxn modelId="{504D810E-F47B-7A43-A5D7-B8421C3FCD53}" type="presParOf" srcId="{37AFBC66-2994-1A4A-AEC0-3A772967D6DE}" destId="{9E0D14FE-A3D5-794E-91AD-54FFA4181F4E}" srcOrd="0" destOrd="0" presId="urn:microsoft.com/office/officeart/2005/8/layout/hierarchy4"/>
    <dgm:cxn modelId="{B6027D56-4D2F-4840-87B0-184439BC324A}" type="presParOf" srcId="{9E0D14FE-A3D5-794E-91AD-54FFA4181F4E}" destId="{EA45E0EB-44EF-374B-878D-AD2547EAE7FE}" srcOrd="0" destOrd="0" presId="urn:microsoft.com/office/officeart/2005/8/layout/hierarchy4"/>
    <dgm:cxn modelId="{57B8E10C-789A-C54E-AEA2-AAC396756A81}" type="presParOf" srcId="{9E0D14FE-A3D5-794E-91AD-54FFA4181F4E}" destId="{37F8C4BB-C4B4-5341-BCD3-D88291BD3189}" srcOrd="1" destOrd="0" presId="urn:microsoft.com/office/officeart/2005/8/layout/hierarchy4"/>
    <dgm:cxn modelId="{F53823C9-99B9-8B4F-A4CA-4BB32C103BCF}" type="presParOf" srcId="{37AFBC66-2994-1A4A-AEC0-3A772967D6DE}" destId="{AF2433D8-AD6C-B348-A1E7-8CD7E09B3321}" srcOrd="1" destOrd="0" presId="urn:microsoft.com/office/officeart/2005/8/layout/hierarchy4"/>
    <dgm:cxn modelId="{C50FED9D-817E-304C-A5DC-15DAE2731B10}" type="presParOf" srcId="{37AFBC66-2994-1A4A-AEC0-3A772967D6DE}" destId="{33F03D34-BB7A-8B4B-847A-DB266F59E45D}" srcOrd="2" destOrd="0" presId="urn:microsoft.com/office/officeart/2005/8/layout/hierarchy4"/>
    <dgm:cxn modelId="{F704B709-9D2C-CC4A-9AEB-E4B114E572CD}" type="presParOf" srcId="{33F03D34-BB7A-8B4B-847A-DB266F59E45D}" destId="{565C512F-0A72-C64E-B463-F1F94E37316C}" srcOrd="0" destOrd="0" presId="urn:microsoft.com/office/officeart/2005/8/layout/hierarchy4"/>
    <dgm:cxn modelId="{907D3AD6-F650-F641-8D2E-9BD92E134C6E}" type="presParOf" srcId="{33F03D34-BB7A-8B4B-847A-DB266F59E45D}" destId="{C3CC45E1-6B4B-2F44-AE14-B92DC1DC22D5}" srcOrd="1" destOrd="0" presId="urn:microsoft.com/office/officeart/2005/8/layout/hierarchy4"/>
    <dgm:cxn modelId="{49CAA00F-3AC8-A74C-8D5B-65829CDEF274}" type="presParOf" srcId="{37AFBC66-2994-1A4A-AEC0-3A772967D6DE}" destId="{D563EE90-A673-FC42-9D21-CF5709E6F55E}" srcOrd="3" destOrd="0" presId="urn:microsoft.com/office/officeart/2005/8/layout/hierarchy4"/>
    <dgm:cxn modelId="{FC53138A-7BB0-4544-9F60-37B46DE41288}" type="presParOf" srcId="{37AFBC66-2994-1A4A-AEC0-3A772967D6DE}" destId="{D14C7274-B618-0A45-A28E-CC4ABF7EB469}" srcOrd="4" destOrd="0" presId="urn:microsoft.com/office/officeart/2005/8/layout/hierarchy4"/>
    <dgm:cxn modelId="{30937D78-599C-BF49-BCF2-45B10B67CCA6}" type="presParOf" srcId="{D14C7274-B618-0A45-A28E-CC4ABF7EB469}" destId="{86038660-E4B1-E543-880C-7BF8BF862412}" srcOrd="0" destOrd="0" presId="urn:microsoft.com/office/officeart/2005/8/layout/hierarchy4"/>
    <dgm:cxn modelId="{76881426-B94E-214A-960D-38CA68ED419E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3D79A21-5E50-5D46-AA23-BAE819162EF1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A087F623-6158-174F-80F1-4DAEC9A41F69}" type="presOf" srcId="{F16C621F-4F87-C54E-AA3D-B5840A845E04}" destId="{37AFBC66-2994-1A4A-AEC0-3A772967D6DE}" srcOrd="0" destOrd="0" presId="urn:microsoft.com/office/officeart/2005/8/layout/hierarchy4"/>
    <dgm:cxn modelId="{2DD5ECF8-0BC6-504E-8D1F-C6EF398DC690}" type="presOf" srcId="{624B4A72-15DF-B640-B44E-7A0F7F5123CA}" destId="{565C512F-0A72-C64E-B463-F1F94E37316C}" srcOrd="0" destOrd="0" presId="urn:microsoft.com/office/officeart/2005/8/layout/hierarchy4"/>
    <dgm:cxn modelId="{86634CAF-939D-B249-931F-418CCA510714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565DF47E-8B82-654B-815A-BEFF3AEDAB36}" type="presParOf" srcId="{37AFBC66-2994-1A4A-AEC0-3A772967D6DE}" destId="{9E0D14FE-A3D5-794E-91AD-54FFA4181F4E}" srcOrd="0" destOrd="0" presId="urn:microsoft.com/office/officeart/2005/8/layout/hierarchy4"/>
    <dgm:cxn modelId="{054713B1-36EE-524E-B2BB-5BB30A7EE53F}" type="presParOf" srcId="{9E0D14FE-A3D5-794E-91AD-54FFA4181F4E}" destId="{EA45E0EB-44EF-374B-878D-AD2547EAE7FE}" srcOrd="0" destOrd="0" presId="urn:microsoft.com/office/officeart/2005/8/layout/hierarchy4"/>
    <dgm:cxn modelId="{A27FCF1F-23C2-9647-BE29-D544C8151946}" type="presParOf" srcId="{9E0D14FE-A3D5-794E-91AD-54FFA4181F4E}" destId="{37F8C4BB-C4B4-5341-BCD3-D88291BD3189}" srcOrd="1" destOrd="0" presId="urn:microsoft.com/office/officeart/2005/8/layout/hierarchy4"/>
    <dgm:cxn modelId="{1E3067C2-D365-6448-A1E7-54EEA8083837}" type="presParOf" srcId="{37AFBC66-2994-1A4A-AEC0-3A772967D6DE}" destId="{AF2433D8-AD6C-B348-A1E7-8CD7E09B3321}" srcOrd="1" destOrd="0" presId="urn:microsoft.com/office/officeart/2005/8/layout/hierarchy4"/>
    <dgm:cxn modelId="{C472A6FD-3979-744E-B75B-24913FBBA886}" type="presParOf" srcId="{37AFBC66-2994-1A4A-AEC0-3A772967D6DE}" destId="{33F03D34-BB7A-8B4B-847A-DB266F59E45D}" srcOrd="2" destOrd="0" presId="urn:microsoft.com/office/officeart/2005/8/layout/hierarchy4"/>
    <dgm:cxn modelId="{47B52502-BBCF-E141-8420-E94AC1E1A77F}" type="presParOf" srcId="{33F03D34-BB7A-8B4B-847A-DB266F59E45D}" destId="{565C512F-0A72-C64E-B463-F1F94E37316C}" srcOrd="0" destOrd="0" presId="urn:microsoft.com/office/officeart/2005/8/layout/hierarchy4"/>
    <dgm:cxn modelId="{E05C3526-A9BE-124E-AA0B-1239C5719441}" type="presParOf" srcId="{33F03D34-BB7A-8B4B-847A-DB266F59E45D}" destId="{C3CC45E1-6B4B-2F44-AE14-B92DC1DC22D5}" srcOrd="1" destOrd="0" presId="urn:microsoft.com/office/officeart/2005/8/layout/hierarchy4"/>
    <dgm:cxn modelId="{A1FF9ADF-4BE6-0942-8240-46F3DB9A3771}" type="presParOf" srcId="{37AFBC66-2994-1A4A-AEC0-3A772967D6DE}" destId="{D563EE90-A673-FC42-9D21-CF5709E6F55E}" srcOrd="3" destOrd="0" presId="urn:microsoft.com/office/officeart/2005/8/layout/hierarchy4"/>
    <dgm:cxn modelId="{EFB72A93-B9D5-194B-84D9-187BAD88CC11}" type="presParOf" srcId="{37AFBC66-2994-1A4A-AEC0-3A772967D6DE}" destId="{CDF7FCAF-408B-C441-BCAE-E48CD465DC39}" srcOrd="4" destOrd="0" presId="urn:microsoft.com/office/officeart/2005/8/layout/hierarchy4"/>
    <dgm:cxn modelId="{07A59DE6-DCF7-634C-B683-CFB50F469AC6}" type="presParOf" srcId="{CDF7FCAF-408B-C441-BCAE-E48CD465DC39}" destId="{85A97301-6C49-E64C-B3CA-01F4938F71DB}" srcOrd="0" destOrd="0" presId="urn:microsoft.com/office/officeart/2005/8/layout/hierarchy4"/>
    <dgm:cxn modelId="{9486E346-37AD-4449-955E-5D2A5668791C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D10DA1C-743A-664F-A658-B4FCE8F17551}" type="presOf" srcId="{F16C621F-4F87-C54E-AA3D-B5840A845E04}" destId="{37AFBC66-2994-1A4A-AEC0-3A772967D6D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BA9D3951-75FA-634F-B9AC-40A0BF96D593}" type="presOf" srcId="{5839C6B6-6CAE-F14E-89EF-80D90E0D5487}" destId="{EA45E0EB-44EF-374B-878D-AD2547EAE7FE}" srcOrd="0" destOrd="0" presId="urn:microsoft.com/office/officeart/2005/8/layout/hierarchy4"/>
    <dgm:cxn modelId="{21122206-7E97-2A47-BF57-1118CCA3B0C8}" type="presOf" srcId="{624B4A72-15DF-B640-B44E-7A0F7F5123CA}" destId="{565C512F-0A72-C64E-B463-F1F94E37316C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358C4858-3923-6A42-A308-062CEF8DD5B9}" type="presOf" srcId="{A0C08EEA-4669-9349-B75C-F349C5795EA4}" destId="{85A97301-6C49-E64C-B3CA-01F4938F71DB}" srcOrd="0" destOrd="0" presId="urn:microsoft.com/office/officeart/2005/8/layout/hierarchy4"/>
    <dgm:cxn modelId="{822E9C13-B07A-254E-9391-854219D0116D}" type="presParOf" srcId="{37AFBC66-2994-1A4A-AEC0-3A772967D6DE}" destId="{9E0D14FE-A3D5-794E-91AD-54FFA4181F4E}" srcOrd="0" destOrd="0" presId="urn:microsoft.com/office/officeart/2005/8/layout/hierarchy4"/>
    <dgm:cxn modelId="{584C4442-7AB1-A14C-B1E6-24F34C233DD4}" type="presParOf" srcId="{9E0D14FE-A3D5-794E-91AD-54FFA4181F4E}" destId="{EA45E0EB-44EF-374B-878D-AD2547EAE7FE}" srcOrd="0" destOrd="0" presId="urn:microsoft.com/office/officeart/2005/8/layout/hierarchy4"/>
    <dgm:cxn modelId="{5831A3BE-ED34-9D48-9C2A-8EFFADE3F51C}" type="presParOf" srcId="{9E0D14FE-A3D5-794E-91AD-54FFA4181F4E}" destId="{37F8C4BB-C4B4-5341-BCD3-D88291BD3189}" srcOrd="1" destOrd="0" presId="urn:microsoft.com/office/officeart/2005/8/layout/hierarchy4"/>
    <dgm:cxn modelId="{26EE20DD-D596-6846-B98B-741FCE546E09}" type="presParOf" srcId="{37AFBC66-2994-1A4A-AEC0-3A772967D6DE}" destId="{AF2433D8-AD6C-B348-A1E7-8CD7E09B3321}" srcOrd="1" destOrd="0" presId="urn:microsoft.com/office/officeart/2005/8/layout/hierarchy4"/>
    <dgm:cxn modelId="{833AC782-4346-CD43-A0AC-1CAFA1F2CE48}" type="presParOf" srcId="{37AFBC66-2994-1A4A-AEC0-3A772967D6DE}" destId="{33F03D34-BB7A-8B4B-847A-DB266F59E45D}" srcOrd="2" destOrd="0" presId="urn:microsoft.com/office/officeart/2005/8/layout/hierarchy4"/>
    <dgm:cxn modelId="{EEED920F-EE1D-AA4E-BE7F-A2A2742DF408}" type="presParOf" srcId="{33F03D34-BB7A-8B4B-847A-DB266F59E45D}" destId="{565C512F-0A72-C64E-B463-F1F94E37316C}" srcOrd="0" destOrd="0" presId="urn:microsoft.com/office/officeart/2005/8/layout/hierarchy4"/>
    <dgm:cxn modelId="{452684C3-F330-1549-BC51-50F9EFF2452C}" type="presParOf" srcId="{33F03D34-BB7A-8B4B-847A-DB266F59E45D}" destId="{C3CC45E1-6B4B-2F44-AE14-B92DC1DC22D5}" srcOrd="1" destOrd="0" presId="urn:microsoft.com/office/officeart/2005/8/layout/hierarchy4"/>
    <dgm:cxn modelId="{002D6ADA-83A7-2F49-9936-3363C5C97C62}" type="presParOf" srcId="{37AFBC66-2994-1A4A-AEC0-3A772967D6DE}" destId="{D563EE90-A673-FC42-9D21-CF5709E6F55E}" srcOrd="3" destOrd="0" presId="urn:microsoft.com/office/officeart/2005/8/layout/hierarchy4"/>
    <dgm:cxn modelId="{9EF92827-721E-F24B-9991-FABFD9336DC5}" type="presParOf" srcId="{37AFBC66-2994-1A4A-AEC0-3A772967D6DE}" destId="{CDF7FCAF-408B-C441-BCAE-E48CD465DC39}" srcOrd="4" destOrd="0" presId="urn:microsoft.com/office/officeart/2005/8/layout/hierarchy4"/>
    <dgm:cxn modelId="{903514E8-1076-E849-BE7C-640121DA85E3}" type="presParOf" srcId="{CDF7FCAF-408B-C441-BCAE-E48CD465DC39}" destId="{85A97301-6C49-E64C-B3CA-01F4938F71DB}" srcOrd="0" destOrd="0" presId="urn:microsoft.com/office/officeart/2005/8/layout/hierarchy4"/>
    <dgm:cxn modelId="{7D31FB93-353F-554F-A53B-EE93164266E8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DA7A55-16A0-194B-886B-2D8E3F85A1E2}" type="presOf" srcId="{F9733497-2E1A-4902-9F0B-5301E7A66F74}" destId="{3D47F994-D99F-4BFB-B0BC-5F557206D9EB}" srcOrd="0" destOrd="0" presId="urn:microsoft.com/office/officeart/2005/8/layout/matrix3"/>
    <dgm:cxn modelId="{BBEBBE28-11DE-4D48-A030-374B5ACE492D}" type="presOf" srcId="{2B519994-45F6-49B9-B6F2-E36B9CF0A4FD}" destId="{D4276030-1DE8-4431-BFB5-97E83ECCC63A}" srcOrd="0" destOrd="0" presId="urn:microsoft.com/office/officeart/2005/8/layout/matrix3"/>
    <dgm:cxn modelId="{A9258C7B-D062-9B4E-AF7C-A07A16011B0B}" type="presOf" srcId="{D14B4D17-4ED2-4221-BAEB-0E1ECB52F877}" destId="{5855982A-9250-4516-A05C-BEE90BE1C60A}" srcOrd="0" destOrd="0" presId="urn:microsoft.com/office/officeart/2005/8/layout/matrix3"/>
    <dgm:cxn modelId="{67B8633D-B327-B945-968E-58C3674ACE0F}" type="presOf" srcId="{3AD2F78D-16E9-4D71-84C1-73F99FF0F2E7}" destId="{1C3DF9A1-7433-48B3-88A4-6C2AAED0C340}" srcOrd="0" destOrd="0" presId="urn:microsoft.com/office/officeart/2005/8/layout/matrix3"/>
    <dgm:cxn modelId="{F7923D57-1B85-3E41-927E-0DC2039EC778}" type="presOf" srcId="{0AA5EA78-82D8-46BB-B8DF-6C243F7D9C79}" destId="{C0C5167B-E899-4649-B636-99459A81D0BD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F0D7810-34C1-2D48-8CD8-8EC46353A94C}" type="presParOf" srcId="{5855982A-9250-4516-A05C-BEE90BE1C60A}" destId="{9B6D47A2-014A-4122-8406-51C4AFD8F44E}" srcOrd="0" destOrd="0" presId="urn:microsoft.com/office/officeart/2005/8/layout/matrix3"/>
    <dgm:cxn modelId="{1FAB2441-7063-8A48-BB3B-9A808DD3A1FA}" type="presParOf" srcId="{5855982A-9250-4516-A05C-BEE90BE1C60A}" destId="{3D47F994-D99F-4BFB-B0BC-5F557206D9EB}" srcOrd="1" destOrd="0" presId="urn:microsoft.com/office/officeart/2005/8/layout/matrix3"/>
    <dgm:cxn modelId="{BD2DEAF1-83A9-E14A-86E9-E7C956196C54}" type="presParOf" srcId="{5855982A-9250-4516-A05C-BEE90BE1C60A}" destId="{C0C5167B-E899-4649-B636-99459A81D0BD}" srcOrd="2" destOrd="0" presId="urn:microsoft.com/office/officeart/2005/8/layout/matrix3"/>
    <dgm:cxn modelId="{4E4C4060-41B9-E641-8990-6E58ABBE7FD3}" type="presParOf" srcId="{5855982A-9250-4516-A05C-BEE90BE1C60A}" destId="{1C3DF9A1-7433-48B3-88A4-6C2AAED0C340}" srcOrd="3" destOrd="0" presId="urn:microsoft.com/office/officeart/2005/8/layout/matrix3"/>
    <dgm:cxn modelId="{8AEAE1DB-34D0-F94A-90C0-C0C7DE5FC120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D764A-064D-9842-98C7-097093AC5F98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79DC75-66E7-894B-B72C-0FE2DF85F854}">
      <dsp:nvSpPr>
        <dsp:cNvPr id="0" name=""/>
        <dsp:cNvSpPr/>
      </dsp:nvSpPr>
      <dsp:spPr>
        <a:xfrm>
          <a:off x="2976" y="1219199"/>
          <a:ext cx="1964531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Second Language Acquisition</a:t>
          </a:r>
          <a:endParaRPr lang="en-US" sz="2700" kern="1200" dirty="0"/>
        </a:p>
      </dsp:txBody>
      <dsp:txXfrm>
        <a:off x="82331" y="1298554"/>
        <a:ext cx="1805821" cy="1466890"/>
      </dsp:txXfrm>
    </dsp:sp>
    <dsp:sp modelId="{32B72DA4-A018-0045-AA81-70B8F4DE4AE1}">
      <dsp:nvSpPr>
        <dsp:cNvPr id="0" name=""/>
        <dsp:cNvSpPr/>
      </dsp:nvSpPr>
      <dsp:spPr>
        <a:xfrm>
          <a:off x="2065734" y="1219199"/>
          <a:ext cx="1964531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ELPS</a:t>
          </a:r>
          <a:endParaRPr lang="en-US" sz="2700" kern="1200" dirty="0"/>
        </a:p>
      </dsp:txBody>
      <dsp:txXfrm>
        <a:off x="2145089" y="1298554"/>
        <a:ext cx="1805821" cy="1466890"/>
      </dsp:txXfrm>
    </dsp:sp>
    <dsp:sp modelId="{1E70F004-4C91-DE41-B81C-A9AB660C5B79}">
      <dsp:nvSpPr>
        <dsp:cNvPr id="0" name=""/>
        <dsp:cNvSpPr/>
      </dsp:nvSpPr>
      <dsp:spPr>
        <a:xfrm>
          <a:off x="4128492" y="1219199"/>
          <a:ext cx="1964531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Sheltered Instruction</a:t>
          </a:r>
        </a:p>
      </dsp:txBody>
      <dsp:txXfrm>
        <a:off x="4207847" y="1298554"/>
        <a:ext cx="1805821" cy="1466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1444242" y="137329"/>
          <a:ext cx="1814611" cy="79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1483085" y="176172"/>
        <a:ext cx="1736925" cy="718014"/>
      </dsp:txXfrm>
    </dsp:sp>
    <dsp:sp modelId="{CE4E9A08-BF02-4286-9F27-CC212EBDAFA8}">
      <dsp:nvSpPr>
        <dsp:cNvPr id="0" name=""/>
        <dsp:cNvSpPr/>
      </dsp:nvSpPr>
      <dsp:spPr>
        <a:xfrm>
          <a:off x="766801" y="53722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749095" y="529600"/>
              </a:moveTo>
              <a:arcTo wR="1572283" hR="1572283" stAng="19107501" swAng="250365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2803461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2842047" y="2497551"/>
        <a:ext cx="1737439" cy="713268"/>
      </dsp:txXfrm>
    </dsp:sp>
    <dsp:sp modelId="{F5DAD825-0C74-48D6-A494-3B187199A2D6}">
      <dsp:nvSpPr>
        <dsp:cNvPr id="0" name=""/>
        <dsp:cNvSpPr/>
      </dsp:nvSpPr>
      <dsp:spPr>
        <a:xfrm>
          <a:off x="776846" y="49576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265658" y="2983419"/>
              </a:moveTo>
              <a:arcTo wR="1572283" hR="1572283" stAng="3829942" swAng="314011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80187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118773" y="2497551"/>
        <a:ext cx="1737439" cy="713268"/>
      </dsp:txXfrm>
    </dsp:sp>
    <dsp:sp modelId="{3C76EDC0-618C-43E4-A50D-0E33F1ABA8BD}">
      <dsp:nvSpPr>
        <dsp:cNvPr id="0" name=""/>
        <dsp:cNvSpPr/>
      </dsp:nvSpPr>
      <dsp:spPr>
        <a:xfrm>
          <a:off x="786876" y="537154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5" y="1576446"/>
              </a:moveTo>
              <a:arcTo wR="1572283" hR="1572283" stAng="10790896" swAng="251246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6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9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3" Type="http://schemas.openxmlformats.org/officeDocument/2006/relationships/diagramLayout" Target="../diagrams/layout5.xml"/><Relationship Id="rId14" Type="http://schemas.openxmlformats.org/officeDocument/2006/relationships/diagramQuickStyle" Target="../diagrams/quickStyle5.xml"/><Relationship Id="rId15" Type="http://schemas.openxmlformats.org/officeDocument/2006/relationships/diagramColors" Target="../diagrams/colors5.xml"/><Relationship Id="rId16" Type="http://schemas.microsoft.com/office/2007/relationships/diagramDrawing" Target="../diagrams/drawing5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7.xml"/><Relationship Id="rId12" Type="http://schemas.openxmlformats.org/officeDocument/2006/relationships/diagramData" Target="../diagrams/data8.xml"/><Relationship Id="rId13" Type="http://schemas.openxmlformats.org/officeDocument/2006/relationships/diagramLayout" Target="../diagrams/layout8.xml"/><Relationship Id="rId14" Type="http://schemas.openxmlformats.org/officeDocument/2006/relationships/diagramQuickStyle" Target="../diagrams/quickStyle8.xml"/><Relationship Id="rId15" Type="http://schemas.openxmlformats.org/officeDocument/2006/relationships/diagramColors" Target="../diagrams/colors8.xml"/><Relationship Id="rId16" Type="http://schemas.microsoft.com/office/2007/relationships/diagramDrawing" Target="../diagrams/drawing8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</a:t>
            </a:r>
            <a:r>
              <a:rPr lang="en-US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Instructional Academy</a:t>
            </a:r>
            <a:endParaRPr lang="en-US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Cultural Diversity Director</a:t>
            </a:r>
          </a:p>
          <a:p>
            <a:r>
              <a:rPr lang="en-US" sz="2000" dirty="0" smtClean="0"/>
              <a:t>@esc1bilingual @</a:t>
            </a:r>
            <a:r>
              <a:rPr lang="en-US" sz="2000" dirty="0" err="1" smtClean="0"/>
              <a:t>bilingualpride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474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is-IS" sz="2400" dirty="0"/>
              <a:t>2017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686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786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095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910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036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50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/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19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753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55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98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Mistakes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7158" y="1547601"/>
            <a:ext cx="7878667" cy="3416300"/>
          </a:xfrm>
        </p:spPr>
        <p:txBody>
          <a:bodyPr>
            <a:noAutofit/>
          </a:bodyPr>
          <a:lstStyle/>
          <a:p>
            <a:r>
              <a:rPr lang="en-US" dirty="0"/>
              <a:t>Adding an “e” before an “s”</a:t>
            </a:r>
          </a:p>
          <a:p>
            <a:pPr marL="0" indent="0">
              <a:spcBef>
                <a:spcPct val="20000"/>
              </a:spcBef>
              <a:buNone/>
            </a:pPr>
            <a:endParaRPr lang="es-MX" b="1" dirty="0">
              <a:latin typeface="Century Gothic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s-MX" b="1" dirty="0">
                <a:latin typeface="Century Gothic" charset="0"/>
              </a:rPr>
              <a:t>school	escuela	specific	específico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dirty="0">
                <a:latin typeface="Century Gothic" charset="0"/>
              </a:rPr>
              <a:t>/</a:t>
            </a:r>
            <a:r>
              <a:rPr lang="es-MX" b="1" dirty="0">
                <a:latin typeface="Century Gothic" charset="0"/>
              </a:rPr>
              <a:t>sk</a:t>
            </a:r>
            <a:r>
              <a:rPr lang="es-MX" dirty="0">
                <a:latin typeface="Century Gothic" charset="0"/>
              </a:rPr>
              <a:t>Ul/	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kue la/	/</a:t>
            </a:r>
            <a:r>
              <a:rPr lang="es-MX" b="1" dirty="0">
                <a:latin typeface="Century Gothic" charset="0"/>
              </a:rPr>
              <a:t>sp</a:t>
            </a:r>
            <a:r>
              <a:rPr lang="es-MX" dirty="0">
                <a:latin typeface="Century Gothic" charset="0"/>
              </a:rPr>
              <a:t>əsi fic/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pe si fi co/</a:t>
            </a:r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r>
              <a:rPr lang="en-US" dirty="0"/>
              <a:t>False cognates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exit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éxito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salida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ym typeface="Wingdings"/>
              </a:rPr>
              <a:t>embarrased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embarazada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avergonzada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267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14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6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 smtClean="0"/>
              <a:t>4</a:t>
            </a:r>
            <a:r>
              <a:rPr lang="en-US" sz="2200" dirty="0"/>
              <a:t>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536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23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ELPS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543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Linguistic </a:t>
            </a:r>
            <a:r>
              <a:rPr lang="en-US" smtClean="0"/>
              <a:t>Instructional Accommodation Guide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8155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examine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share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ELLs.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75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198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45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4773454"/>
              </p:ext>
            </p:extLst>
          </p:nvPr>
        </p:nvGraphicFramePr>
        <p:xfrm>
          <a:off x="1548714" y="9274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8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95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8454852"/>
              </p:ext>
            </p:extLst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3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66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TELPAS-ELPS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TELPAS to Guide Instruction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485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0013171"/>
              </p:ext>
            </p:extLst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0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24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29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608760" y="363289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675020" y="5537211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51624" y="5537211"/>
            <a:ext cx="144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Online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59"/>
            <a:ext cx="3450553" cy="26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0523" cy="25878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38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Reports</a:t>
            </a:r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36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64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471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222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Please go back to your original seats</a:t>
            </a:r>
          </a:p>
          <a:p>
            <a:r>
              <a:rPr lang="en-US" sz="3600" dirty="0" smtClean="0"/>
              <a:t>Talk to your partner: </a:t>
            </a:r>
          </a:p>
          <a:p>
            <a:pPr marL="320040" lvl="1" indent="0" algn="ctr">
              <a:buNone/>
            </a:pPr>
            <a:r>
              <a:rPr lang="en-US" sz="3400" i="1" dirty="0" smtClean="0"/>
              <a:t>How are you planning to implement the ELPS this year?</a:t>
            </a:r>
            <a:endParaRPr lang="en-US" sz="34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you! </a:t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tomorrow!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</a:t>
            </a:r>
            <a:r>
              <a:rPr lang="en-US" sz="2000" dirty="0" smtClean="0"/>
              <a:t>esc1bilingual @</a:t>
            </a:r>
            <a:r>
              <a:rPr lang="en-US" sz="2000" dirty="0" err="1" smtClean="0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analyze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</a:t>
            </a:r>
            <a:r>
              <a:rPr lang="en-US" u="sng" dirty="0"/>
              <a:t>understand</a:t>
            </a:r>
            <a:r>
              <a:rPr lang="en-US" dirty="0"/>
              <a:t>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discuss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will </a:t>
            </a:r>
            <a:r>
              <a:rPr lang="en-US" u="sng" dirty="0"/>
              <a:t>share orally and in writing </a:t>
            </a:r>
            <a:r>
              <a:rPr lang="en-US" dirty="0"/>
              <a:t>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286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“Language stands at the center of the many interdependent </a:t>
            </a:r>
            <a:r>
              <a:rPr lang="en-US" b="1" dirty="0"/>
              <a:t>cognitive, affective, and social </a:t>
            </a:r>
            <a:r>
              <a:rPr lang="en-US" dirty="0"/>
              <a:t>factors that shape learning”.</a:t>
            </a:r>
            <a:endParaRPr lang="en-US" sz="3200" dirty="0"/>
          </a:p>
          <a:p>
            <a:pPr marL="0" indent="0" algn="ctr">
              <a:buNone/>
            </a:pPr>
            <a:endParaRPr lang="en-US" sz="1800" i="1" dirty="0" smtClean="0"/>
          </a:p>
          <a:p>
            <a:pPr marL="0" indent="0" algn="ctr">
              <a:buNone/>
            </a:pPr>
            <a:r>
              <a:rPr lang="en-US" sz="1800" i="1" dirty="0" smtClean="0"/>
              <a:t>David </a:t>
            </a:r>
            <a:r>
              <a:rPr lang="en-US" sz="1800" i="1" dirty="0"/>
              <a:t>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5916" y="83511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/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42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571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3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de-DE" b="0" dirty="0" smtClean="0"/>
              <a:t>©2018 </a:t>
            </a:r>
            <a:r>
              <a:rPr lang="en-US" b="0" dirty="0" smtClean="0"/>
              <a:t>Region </a:t>
            </a:r>
            <a:r>
              <a:rPr lang="en-US" b="0" dirty="0"/>
              <a:t>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10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1623</TotalTime>
  <Words>1317</Words>
  <Application>Microsoft Macintosh PowerPoint</Application>
  <PresentationFormat>On-screen Show (4:3)</PresentationFormat>
  <Paragraphs>331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Century Gothic</vt:lpstr>
      <vt:lpstr>Courier New</vt:lpstr>
      <vt:lpstr>Impact</vt:lpstr>
      <vt:lpstr>MS PGothic</vt:lpstr>
      <vt:lpstr>ＭＳ Ｐゴシック</vt:lpstr>
      <vt:lpstr>Times New Roman</vt:lpstr>
      <vt:lpstr>Wingdings</vt:lpstr>
      <vt:lpstr>Arial</vt:lpstr>
      <vt:lpstr>NewsPrint</vt:lpstr>
      <vt:lpstr>ELL Instructional Academy</vt:lpstr>
      <vt:lpstr>Professional Learning Essential Agreements</vt:lpstr>
      <vt:lpstr>AGENDA</vt:lpstr>
      <vt:lpstr>Second Language Acquisition</vt:lpstr>
      <vt:lpstr>Session Objectives</vt:lpstr>
      <vt:lpstr>Language Power</vt:lpstr>
      <vt:lpstr>SLA Anticipation Guide</vt:lpstr>
      <vt:lpstr>The Iceberg Theory</vt:lpstr>
      <vt:lpstr>Double Iceberg Theory</vt:lpstr>
      <vt:lpstr>My Language Profile</vt:lpstr>
      <vt:lpstr>My Language Profile</vt:lpstr>
      <vt:lpstr>Your Turn!</vt:lpstr>
      <vt:lpstr>PowerPoint Presentation</vt:lpstr>
      <vt:lpstr>Research Findings</vt:lpstr>
      <vt:lpstr>English vs spanish</vt:lpstr>
      <vt:lpstr>Spanish vs English Phonology</vt:lpstr>
      <vt:lpstr>Spanish Phonology</vt:lpstr>
      <vt:lpstr>English Phonology</vt:lpstr>
      <vt:lpstr>Spanish vs English Phonology</vt:lpstr>
      <vt:lpstr>PowerPoint Presentation</vt:lpstr>
      <vt:lpstr>Common Mistakes</vt:lpstr>
      <vt:lpstr>The Power of Cognates</vt:lpstr>
      <vt:lpstr>The Power of Cognates</vt:lpstr>
      <vt:lpstr>Your Turn!</vt:lpstr>
      <vt:lpstr>Factors that Impact Second Language Acquisition</vt:lpstr>
      <vt:lpstr>ELPS</vt:lpstr>
      <vt:lpstr>Session Objectives</vt:lpstr>
      <vt:lpstr>ELPS  Anticipation Guide</vt:lpstr>
      <vt:lpstr>Statutory Requirement</vt:lpstr>
      <vt:lpstr>ELPS Resources</vt:lpstr>
      <vt:lpstr>ELPS: How are they organized?</vt:lpstr>
      <vt:lpstr>ELPS Mingle!</vt:lpstr>
      <vt:lpstr>TELPAS-ELPS Connection</vt:lpstr>
      <vt:lpstr>TEKS vs ELPS</vt:lpstr>
      <vt:lpstr>TEKS vs ELPS</vt:lpstr>
      <vt:lpstr>TELPAS Levels</vt:lpstr>
      <vt:lpstr>TELPAS Domains</vt:lpstr>
      <vt:lpstr>ELPS Resources</vt:lpstr>
      <vt:lpstr>DMAC TELPAS Reports</vt:lpstr>
      <vt:lpstr>Sample DMAC Report</vt:lpstr>
      <vt:lpstr>ELPS Mingle!</vt:lpstr>
      <vt:lpstr>Tickets Out</vt:lpstr>
      <vt:lpstr>Tickets Out</vt:lpstr>
      <vt:lpstr>Thank you!  See you tomorrow!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40</cp:revision>
  <dcterms:created xsi:type="dcterms:W3CDTF">2016-11-01T01:49:00Z</dcterms:created>
  <dcterms:modified xsi:type="dcterms:W3CDTF">2018-08-10T02:14:09Z</dcterms:modified>
</cp:coreProperties>
</file>